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1" r:id="rId5"/>
    <p:sldId id="282" r:id="rId6"/>
    <p:sldId id="280" r:id="rId7"/>
    <p:sldId id="283" r:id="rId8"/>
    <p:sldId id="284" r:id="rId9"/>
    <p:sldId id="267" r:id="rId10"/>
    <p:sldId id="259" r:id="rId11"/>
    <p:sldId id="260" r:id="rId12"/>
    <p:sldId id="293" r:id="rId13"/>
    <p:sldId id="28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94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1213F-ECA9-4E27-8F6C-45D7D6A835F0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BEE2C-EF42-4A80-804C-1AAF7ACA4F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jpeg"/><Relationship Id="rId16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9.xml"/><Relationship Id="rId5" Type="http://schemas.openxmlformats.org/officeDocument/2006/relationships/image" Target="../media/image3.tiff"/><Relationship Id="rId15" Type="http://schemas.openxmlformats.org/officeDocument/2006/relationships/image" Target="../media/image9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8.png"/><Relationship Id="rId4" Type="http://schemas.openxmlformats.org/officeDocument/2006/relationships/image" Target="../media/image16.jpeg"/><Relationship Id="rId9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85992"/>
            <a:ext cx="6858048" cy="1752600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ru-RU" dirty="0"/>
          </a:p>
        </p:txBody>
      </p:sp>
      <p:sp>
        <p:nvSpPr>
          <p:cNvPr id="1028" name="AutoShape 4" descr="https://e-history.kz/storage/tmp/resize/news/1200_0_db3fa2295859169b5795a80d7965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e-history.kz/storage/tmp/resize/news/1200_0_db3fa2295859169b5795a80d7965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Biblioteka\Desktop\Downloads\Букар-transformed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357430"/>
            <a:ext cx="2276599" cy="2571768"/>
          </a:xfrm>
          <a:prstGeom prst="rect">
            <a:avLst/>
          </a:prstGeom>
          <a:noFill/>
        </p:spPr>
      </p:pic>
      <p:pic>
        <p:nvPicPr>
          <p:cNvPr id="1032" name="Picture 8" descr="C:\Users\Biblioteka\Desktop\Эмблема РДБ прозрачный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9" y="357166"/>
            <a:ext cx="1571636" cy="1153452"/>
          </a:xfrm>
          <a:prstGeom prst="rect">
            <a:avLst/>
          </a:prstGeom>
          <a:noFill/>
        </p:spPr>
      </p:pic>
      <p:sp>
        <p:nvSpPr>
          <p:cNvPr id="1038" name="AutoShape 14" descr="https://www.gov.kz/uploads/2022/4/20/2fb0999f28c77389cf8518c2d41908ad_original.846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C:\Users\Biblioteka\Desktop\Downloads\wxUqcZeUI75IJ8nCNwcJ4dnn4St-HoGid_Qk8txrE8uylA6GFqdlWvMlrqHuvA3oqQ3UiBmf-transforme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4429132"/>
            <a:ext cx="1785950" cy="1788186"/>
          </a:xfrm>
          <a:prstGeom prst="rect">
            <a:avLst/>
          </a:prstGeom>
          <a:noFill/>
        </p:spPr>
      </p:pic>
      <p:sp>
        <p:nvSpPr>
          <p:cNvPr id="5122" name="AutoShape 2" descr="https://shareslide.ru/img/thumbs/1e79843cf8cb15afc9383835207c9e1a-800x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Biblioteka\Desktop\1e79843cf8cb15afc9383835207c9e1a-800x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 t="26250" b="26250"/>
          <a:stretch>
            <a:fillRect/>
          </a:stretch>
        </p:blipFill>
        <p:spPr bwMode="auto">
          <a:xfrm>
            <a:off x="785786" y="5072074"/>
            <a:ext cx="2436391" cy="867970"/>
          </a:xfrm>
          <a:prstGeom prst="rect">
            <a:avLst/>
          </a:prstGeom>
          <a:noFill/>
        </p:spPr>
      </p:pic>
      <p:pic>
        <p:nvPicPr>
          <p:cNvPr id="5126" name="Picture 6" descr="C:\Users\Biblioteka\AppData\Roaming\Microsoft\Windows\Network Shortcuts\DtosVuqDvio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4348" y="2000240"/>
            <a:ext cx="1571636" cy="1497653"/>
          </a:xfrm>
          <a:prstGeom prst="rect">
            <a:avLst/>
          </a:prstGeom>
          <a:noFill/>
        </p:spPr>
      </p:pic>
      <p:pic>
        <p:nvPicPr>
          <p:cNvPr id="18433" name="Picture 1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 l="37031" t="26667" r="21718" b="20000"/>
          <a:stretch>
            <a:fillRect/>
          </a:stretch>
        </p:blipFill>
        <p:spPr bwMode="auto">
          <a:xfrm>
            <a:off x="6858017" y="2214555"/>
            <a:ext cx="137519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" descr="C:\Users\Biblioteka\Desktop\109-1094413_redo-svg-vector-file-vector-clip-art-svg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9323305" flipV="1">
            <a:off x="8249800" y="6110092"/>
            <a:ext cx="630172" cy="646032"/>
          </a:xfrm>
          <a:prstGeom prst="rect">
            <a:avLst/>
          </a:prstGeom>
          <a:noFill/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20" y="1"/>
            <a:ext cx="1383346" cy="1857363"/>
          </a:xfrm>
          <a:prstGeom prst="rect">
            <a:avLst/>
          </a:prstGeom>
        </p:spPr>
      </p:pic>
      <p:pic>
        <p:nvPicPr>
          <p:cNvPr id="18" name="Picture 1" descr="C:\Users\Biblioteka\Desktop\109-1094413_redo-svg-vector-file-vector-clip-art-svg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9323305" flipV="1">
            <a:off x="7392544" y="6110091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s://gas-kvas.com/uploads/posts/2023-02/1675476109_gas-kvas-com-p-fonovii-risunok-priroda-rossi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71942"/>
            <a:ext cx="3971924" cy="1154098"/>
          </a:xfrm>
        </p:spPr>
        <p:txBody>
          <a:bodyPr>
            <a:normAutofit/>
          </a:bodyPr>
          <a:lstStyle/>
          <a:p>
            <a:r>
              <a:rPr lang="kk-KZ" sz="2400" b="1" dirty="0" smtClean="0">
                <a:solidFill>
                  <a:srgbClr val="FFFF00"/>
                </a:solidFill>
              </a:rPr>
              <a:t>Ақжар ауылы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15362" name="Picture 2" descr="C:\Users\Biblioteka\Desktop\Downloads\07833220016830091640205202344-jVRVXbKHR-transformed.png"/>
          <p:cNvPicPr>
            <a:picLocks noChangeAspect="1" noChangeArrowheads="1"/>
          </p:cNvPicPr>
          <p:nvPr/>
        </p:nvPicPr>
        <p:blipFill>
          <a:blip r:embed="rId3"/>
          <a:srcRect r="33593" b="-4260"/>
          <a:stretch>
            <a:fillRect/>
          </a:stretch>
        </p:blipFill>
        <p:spPr bwMode="auto">
          <a:xfrm>
            <a:off x="-2428924" y="285728"/>
            <a:ext cx="6072230" cy="5357850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000496" y="3357562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Бұқар жырау ауылы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-285784" y="3786190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Бұқар жырау кесенесі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5008" y="4857760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Керней ауылы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C:\Users\Biblioteka\Desktop\Downloads\21946923-272c-440b-8d33-b9d751f62341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357562"/>
            <a:ext cx="4214842" cy="4145746"/>
          </a:xfrm>
          <a:prstGeom prst="rect">
            <a:avLst/>
          </a:prstGeom>
          <a:noFill/>
        </p:spPr>
      </p:pic>
      <p:pic>
        <p:nvPicPr>
          <p:cNvPr id="15" name="Picture 4" descr="https://gas-kvas.com/uploads/posts/2023-02/1675476109_gas-kvas-com-p-fonovii-risunok-priroda-rossii-18.jpg"/>
          <p:cNvPicPr>
            <a:picLocks noChangeAspect="1" noChangeArrowheads="1"/>
          </p:cNvPicPr>
          <p:nvPr/>
        </p:nvPicPr>
        <p:blipFill>
          <a:blip r:embed="rId5" cstate="print"/>
          <a:srcRect l="67865" t="88403" r="21198" b="2222"/>
          <a:stretch>
            <a:fillRect/>
          </a:stretch>
        </p:blipFill>
        <p:spPr bwMode="auto">
          <a:xfrm>
            <a:off x="5072066" y="6215082"/>
            <a:ext cx="1000132" cy="642918"/>
          </a:xfrm>
          <a:prstGeom prst="rect">
            <a:avLst/>
          </a:prstGeom>
          <a:noFill/>
        </p:spPr>
      </p:pic>
      <p:pic>
        <p:nvPicPr>
          <p:cNvPr id="17" name="Picture 4" descr="https://gas-kvas.com/uploads/posts/2023-02/1675476109_gas-kvas-com-p-fonovii-risunok-priroda-rossii-18.jpg"/>
          <p:cNvPicPr>
            <a:picLocks noChangeAspect="1" noChangeArrowheads="1"/>
          </p:cNvPicPr>
          <p:nvPr/>
        </p:nvPicPr>
        <p:blipFill>
          <a:blip r:embed="rId2" cstate="print"/>
          <a:srcRect l="3021" t="66528" r="70416" b="13680"/>
          <a:stretch>
            <a:fillRect/>
          </a:stretch>
        </p:blipFill>
        <p:spPr bwMode="auto">
          <a:xfrm>
            <a:off x="428596" y="4500570"/>
            <a:ext cx="2428892" cy="1357322"/>
          </a:xfrm>
          <a:prstGeom prst="rect">
            <a:avLst/>
          </a:prstGeom>
          <a:noFill/>
        </p:spPr>
      </p:pic>
      <p:pic>
        <p:nvPicPr>
          <p:cNvPr id="18" name="Picture 4" descr="https://gas-kvas.com/uploads/posts/2023-02/1675476109_gas-kvas-com-p-fonovii-risunok-priroda-rossii-18.jpg"/>
          <p:cNvPicPr>
            <a:picLocks noChangeAspect="1" noChangeArrowheads="1"/>
          </p:cNvPicPr>
          <p:nvPr/>
        </p:nvPicPr>
        <p:blipFill>
          <a:blip r:embed="rId5" cstate="print"/>
          <a:srcRect l="67865" t="88403" r="21198" b="2222"/>
          <a:stretch>
            <a:fillRect/>
          </a:stretch>
        </p:blipFill>
        <p:spPr bwMode="auto">
          <a:xfrm rot="19142119">
            <a:off x="4224374" y="6317766"/>
            <a:ext cx="1643074" cy="642918"/>
          </a:xfrm>
          <a:prstGeom prst="rect">
            <a:avLst/>
          </a:prstGeom>
          <a:noFill/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172076" y="5703902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Алғабас ауылы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357422" y="3000372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Шалқар ауылы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643306" y="6215058"/>
            <a:ext cx="2571768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Ботақара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>
            <a:off x="6572264" y="1643050"/>
            <a:ext cx="857256" cy="857256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 descr="C:\Users\Biblioteka\Desktop\109-1094413_redo-svg-vector-file-vector-clip-art-svg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9323305" flipV="1">
            <a:off x="248745" y="6110092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728" y="5214950"/>
            <a:ext cx="62151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2060"/>
                </a:solidFill>
                <a:latin typeface="KZ Boyarsky" pitchFamily="34" charset="0"/>
                <a:ea typeface="Times New Roman" pitchFamily="18" charset="0"/>
                <a:cs typeface="Times New Roman" pitchFamily="18" charset="0"/>
              </a:rPr>
              <a:t> Әйгілі жырау, Абылай ханның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solidFill>
                  <a:srgbClr val="002060"/>
                </a:solidFill>
                <a:latin typeface="KZ Boyarsky" pitchFamily="34" charset="0"/>
                <a:ea typeface="Times New Roman" pitchFamily="18" charset="0"/>
                <a:cs typeface="Times New Roman" pitchFamily="18" charset="0"/>
              </a:rPr>
              <a:t> ақылшы-биі, абыз Бұқар жырау Қалқаманұлын жұрт қалай атаған?</a:t>
            </a:r>
            <a:endParaRPr lang="ru-RU" dirty="0">
              <a:solidFill>
                <a:srgbClr val="002060"/>
              </a:solidFill>
              <a:latin typeface="KZ Boyarsky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25781" t="26667" r="27812" b="47500"/>
          <a:stretch>
            <a:fillRect/>
          </a:stretch>
        </p:blipFill>
        <p:spPr bwMode="auto">
          <a:xfrm>
            <a:off x="500034" y="1214422"/>
            <a:ext cx="8149648" cy="16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https://image.winudf.com/v2/image1/Y29tLnN5enlneS5sYWtlX3NjcmVlbl8wXzE1NjcwNjk2MjJfMDY0/screen-0.jpg?fakeurl=1&amp;type=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736"/>
            <a:ext cx="1746619" cy="12144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Выгнутая вниз стрелка 11"/>
          <p:cNvSpPr/>
          <p:nvPr/>
        </p:nvSpPr>
        <p:spPr>
          <a:xfrm rot="16361008">
            <a:off x="2101290" y="2413758"/>
            <a:ext cx="440825" cy="193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низ стрелка 15"/>
          <p:cNvSpPr/>
          <p:nvPr/>
        </p:nvSpPr>
        <p:spPr>
          <a:xfrm rot="16361008" flipV="1">
            <a:off x="5982937" y="1390729"/>
            <a:ext cx="440825" cy="2419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низ стрелка 16"/>
          <p:cNvSpPr/>
          <p:nvPr/>
        </p:nvSpPr>
        <p:spPr>
          <a:xfrm rot="16361008" flipV="1">
            <a:off x="2684550" y="1473847"/>
            <a:ext cx="440825" cy="21742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1214414" y="1428736"/>
            <a:ext cx="8229600" cy="1143000"/>
          </a:xfrm>
        </p:spPr>
        <p:txBody>
          <a:bodyPr>
            <a:normAutofit/>
          </a:bodyPr>
          <a:lstStyle/>
          <a:p>
            <a:r>
              <a:rPr lang="kk-KZ" sz="6600" b="1" dirty="0" smtClean="0">
                <a:solidFill>
                  <a:srgbClr val="002060"/>
                </a:solidFill>
              </a:rPr>
              <a:t>Е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1031" name="AutoShape 7" descr="https://dereksiz.org/sabati-masati-oushilardi-edeptilikke-inabattilia-sipaji-sojleu/165908_html_61af0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AutoShape 9" descr="https://dereksiz.org/sabati-masati-oushilardi-edeptilikke-inabattilia-sipaji-sojleu/165908_html_61af0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5" name="AutoShape 11" descr="https://dereksiz.org/sabati-masati-oushilardi-edeptilikke-inabattilia-sipaji-sojleu/165908_html_61af07d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Biblioteka\Desktop\165908_html_61af07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214422"/>
            <a:ext cx="1285883" cy="1628786"/>
          </a:xfrm>
          <a:prstGeom prst="rect">
            <a:avLst/>
          </a:prstGeom>
          <a:noFill/>
        </p:spPr>
      </p:pic>
      <p:sp>
        <p:nvSpPr>
          <p:cNvPr id="15" name="Выгнутая вниз стрелка 14"/>
          <p:cNvSpPr/>
          <p:nvPr/>
        </p:nvSpPr>
        <p:spPr>
          <a:xfrm rot="16361008" flipV="1">
            <a:off x="2914907" y="1458495"/>
            <a:ext cx="439859" cy="248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8" name="Picture 14" descr="https://i.pinimg.com/originals/a6/f3/be/a6f3be84432698066d722459713e3b8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1071546"/>
            <a:ext cx="1428760" cy="1666192"/>
          </a:xfrm>
          <a:prstGeom prst="rect">
            <a:avLst/>
          </a:prstGeom>
          <a:noFill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/>
          <a:srcRect l="25781" t="26667" r="27812" b="47500"/>
          <a:stretch>
            <a:fillRect/>
          </a:stretch>
        </p:blipFill>
        <p:spPr bwMode="auto">
          <a:xfrm>
            <a:off x="357158" y="3286124"/>
            <a:ext cx="8149648" cy="165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-3071866" y="3429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Ә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40" name="AutoShape 16" descr="https://fsd.kopilkaurokov.ru/uploads/user_file_55053c96198e3/sabak-zhospary-kiiz-ui-zhabdyk-tary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https://fsd.kopilkaurokov.ru/uploads/user_file_55053c96198e3/sabak-zhospary-kiiz-ui-zhabdyk-tary_3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3" name="Picture 19" descr="C:\Users\Biblioteka\Desktop\sabak-zhospary-kiiz-ui-zhabdyk-tary_3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728" y="3571876"/>
            <a:ext cx="2079553" cy="1071570"/>
          </a:xfrm>
          <a:prstGeom prst="rect">
            <a:avLst/>
          </a:prstGeom>
          <a:noFill/>
        </p:spPr>
      </p:pic>
      <p:sp>
        <p:nvSpPr>
          <p:cNvPr id="29" name="Выгнутая вниз стрелка 28"/>
          <p:cNvSpPr/>
          <p:nvPr/>
        </p:nvSpPr>
        <p:spPr>
          <a:xfrm rot="16361008">
            <a:off x="3315737" y="4414022"/>
            <a:ext cx="440825" cy="193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Выгнутая вниз стрелка 29"/>
          <p:cNvSpPr/>
          <p:nvPr/>
        </p:nvSpPr>
        <p:spPr>
          <a:xfrm rot="16361008">
            <a:off x="3530050" y="4414022"/>
            <a:ext cx="440825" cy="193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45" name="AutoShape 21" descr="https://thumbs.dreamstime.com/b/animais-de-explora%C3%A7%C3%A3o-agr%C3%ADcola-dos-desenhos-animados-para-crian%C3%A7as-cabra-bonito-pequena-do-beb%C3%AA-7349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AutoShape 23" descr="https://thumbs.dreamstime.com/b/animais-de-explora%C3%A7%C3%A3o-agr%C3%ADcola-dos-desenhos-animados-para-crian%C3%A7as-cabra-bonito-pequena-do-beb%C3%AA-7349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AutoShape 25" descr="https://thumbs.dreamstime.com/b/animais-de-explora%C3%A7%C3%A3o-agr%C3%ADcola-dos-desenhos-animados-para-crian%C3%A7as-cabra-bonito-pequena-do-beb%C3%AA-7349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AutoShape 27" descr="https://thumbs.dreamstime.com/b/animais-de-explora%C3%A7%C3%A3o-agr%C3%ADcola-dos-desenhos-animados-para-crian%C3%A7as-cabra-bonito-pequena-do-beb%C3%AA-7349838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3" name="Picture 29" descr="https://naurok.com.ua/uploads/files/483536/122707/134184_html/images/122707.04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5" y="3286124"/>
            <a:ext cx="1143008" cy="1603721"/>
          </a:xfrm>
          <a:prstGeom prst="rect">
            <a:avLst/>
          </a:prstGeom>
          <a:noFill/>
        </p:spPr>
      </p:pic>
      <p:sp>
        <p:nvSpPr>
          <p:cNvPr id="36" name="Выгнутая вниз стрелка 35"/>
          <p:cNvSpPr/>
          <p:nvPr/>
        </p:nvSpPr>
        <p:spPr>
          <a:xfrm rot="16361008">
            <a:off x="5316001" y="4628336"/>
            <a:ext cx="440825" cy="193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Выгнутая вниз стрелка 36"/>
          <p:cNvSpPr/>
          <p:nvPr/>
        </p:nvSpPr>
        <p:spPr>
          <a:xfrm rot="16361008">
            <a:off x="5101687" y="4628335"/>
            <a:ext cx="440825" cy="19388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2643174" y="3500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6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ИЕ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2" name="Picture 1" descr="C:\Users\Biblioteka\Desktop\109-1094413_redo-svg-vector-file-vector-clip-art-svg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l="25781" t="26667" r="27812" b="47500"/>
          <a:stretch>
            <a:fillRect/>
          </a:stretch>
        </p:blipFill>
        <p:spPr bwMode="auto">
          <a:xfrm>
            <a:off x="357158" y="2285992"/>
            <a:ext cx="8149648" cy="16564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143000"/>
          </a:xfrm>
        </p:spPr>
        <p:txBody>
          <a:bodyPr>
            <a:normAutofit/>
          </a:bodyPr>
          <a:lstStyle/>
          <a:p>
            <a:r>
              <a:rPr lang="kk-KZ" sz="5400" b="1" dirty="0" smtClean="0">
                <a:solidFill>
                  <a:schemeClr val="tx2"/>
                </a:solidFill>
              </a:rPr>
              <a:t>Көмекей әулие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6" name="Picture 1" descr="C:\Users\Biblioteka\Desktop\109-1094413_redo-svg-vector-file-vector-clip-art-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843" y="0"/>
            <a:ext cx="922084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solidFill>
                  <a:srgbClr val="002060"/>
                </a:solidFill>
                <a:latin typeface="KZ Boyarsky" pitchFamily="34" charset="0"/>
              </a:rPr>
              <a:t>Назарларыңызға рахмет</a:t>
            </a:r>
            <a:endParaRPr lang="ru-RU" dirty="0">
              <a:solidFill>
                <a:srgbClr val="002060"/>
              </a:solidFill>
              <a:latin typeface="KZ Boyarsky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6385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1857356" y="207167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 ұ м а ғ ұ л о в 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8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1857356" y="207167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 ұ м а ғ ұ л о в 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-1785982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Қ а л и а с қ а 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1857356" y="207167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 ұ м а ғ ұ л о в 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-1785982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Қ а л и а с қ а 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0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dirty="0" smtClean="0">
                <a:latin typeface="+mj-lt"/>
                <a:ea typeface="+mj-ea"/>
                <a:cs typeface="+mj-cs"/>
              </a:rPr>
              <a:t>т а  т у л ы қ қ 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9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KZ Boyarsky" panose="020B0603050302020204" pitchFamily="34" charset="0"/>
                <a:cs typeface="Times New Roman" pitchFamily="18" charset="0"/>
              </a:rPr>
              <a:t>1.”</a:t>
            </a:r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1857356" y="207167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 ұ м а ғ ұ л о в 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-1785982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Қ а л и а с қ а 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0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dirty="0" smtClean="0">
                <a:latin typeface="+mj-lt"/>
                <a:ea typeface="+mj-ea"/>
                <a:cs typeface="+mj-cs"/>
              </a:rPr>
              <a:t>т а  т у л ы қ қ 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" name="Содержимое 2"/>
          <p:cNvSpPr txBox="1">
            <a:spLocks/>
          </p:cNvSpPr>
          <p:nvPr/>
        </p:nvSpPr>
        <p:spPr>
          <a:xfrm>
            <a:off x="1643042" y="357187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т ө р 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0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3tbov9ic1ddir.cloudfront.net/upload/media/posts/2020/05/botaqar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8229600" cy="1143000"/>
          </a:xfrm>
        </p:spPr>
        <p:txBody>
          <a:bodyPr/>
          <a:lstStyle/>
          <a:p>
            <a:r>
              <a:rPr lang="kk-KZ" dirty="0" smtClean="0"/>
              <a:t> 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393273" y="1393017"/>
            <a:ext cx="714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7186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2905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8624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343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5781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467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7186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85748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92905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8624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143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50029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15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571868" y="271462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78591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14310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2872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0029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85748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21467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28624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50029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1467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21431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57186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7153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14348" y="2714620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7859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4287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500062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535781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64343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14310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250029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5748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285748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214678" y="3714752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35781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464343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428624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321467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50029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00062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9290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357186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929058" y="3214686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71500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57158" y="421481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357158" y="16430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2000232" y="2214554"/>
            <a:ext cx="92869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Заголовок 1"/>
          <p:cNvSpPr txBox="1">
            <a:spLocks/>
          </p:cNvSpPr>
          <p:nvPr/>
        </p:nvSpPr>
        <p:spPr>
          <a:xfrm>
            <a:off x="509558" y="1795450"/>
            <a:ext cx="107157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4" name="Заголовок 1"/>
          <p:cNvSpPr txBox="1">
            <a:spLocks/>
          </p:cNvSpPr>
          <p:nvPr/>
        </p:nvSpPr>
        <p:spPr>
          <a:xfrm>
            <a:off x="4071934" y="214311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5" name="Заголовок 1"/>
          <p:cNvSpPr txBox="1">
            <a:spLocks/>
          </p:cNvSpPr>
          <p:nvPr/>
        </p:nvSpPr>
        <p:spPr>
          <a:xfrm>
            <a:off x="3000364" y="2143116"/>
            <a:ext cx="392909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57818" y="1714488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857488" y="2214554"/>
            <a:ext cx="35719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072198" y="4214818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642910" y="4826675"/>
            <a:ext cx="77867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1.” Бұқарекең жырлайды...” оқулары қай жерде бастау алды?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“Бұқарекең жырлайды...” оқуларың  облыс денгейіне көтерген жерлес ақын?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Ең бірінші мектеп қабырғасында өткізген ұстаз, ақын?</a:t>
            </a:r>
          </a:p>
          <a:p>
            <a:pPr algn="ct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4.Бұқар жырау шығармалары неге үйретеді?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Қазір “Бұқарекең жырлайды”оқулары неше номинацияда өтеді?</a:t>
            </a:r>
            <a:b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6.Бұқар жырау оқулары қалай аталады?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14282" y="15716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 о т а қ а р а</a:t>
            </a:r>
            <a: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6" name="Содержимое 2"/>
          <p:cNvSpPr txBox="1">
            <a:spLocks/>
          </p:cNvSpPr>
          <p:nvPr/>
        </p:nvSpPr>
        <p:spPr>
          <a:xfrm>
            <a:off x="1857356" y="2071678"/>
            <a:ext cx="500066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Ж ұ м а ғ ұ л о в 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7" name="Заголовок 1"/>
          <p:cNvSpPr txBox="1">
            <a:spLocks/>
          </p:cNvSpPr>
          <p:nvPr/>
        </p:nvSpPr>
        <p:spPr>
          <a:xfrm>
            <a:off x="-1785982" y="21431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kk-K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Қ а л и а с қ а 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8" name="Заголовок 1"/>
          <p:cNvSpPr txBox="1">
            <a:spLocks/>
          </p:cNvSpPr>
          <p:nvPr/>
        </p:nvSpPr>
        <p:spPr>
          <a:xfrm>
            <a:off x="0" y="28574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4000" dirty="0" smtClean="0">
                <a:latin typeface="+mj-lt"/>
                <a:ea typeface="+mj-ea"/>
                <a:cs typeface="+mj-cs"/>
              </a:rPr>
              <a:t>т а  т у л ы қ қ 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9" name="Содержимое 2"/>
          <p:cNvSpPr txBox="1">
            <a:spLocks/>
          </p:cNvSpPr>
          <p:nvPr/>
        </p:nvSpPr>
        <p:spPr>
          <a:xfrm>
            <a:off x="1643042" y="3571876"/>
            <a:ext cx="2428892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т ө р т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Содержимое 2"/>
          <p:cNvSpPr txBox="1">
            <a:spLocks/>
          </p:cNvSpPr>
          <p:nvPr/>
        </p:nvSpPr>
        <p:spPr>
          <a:xfrm>
            <a:off x="-214346" y="4071942"/>
            <a:ext cx="8286776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kk-KZ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Б ұ қ а р е</a:t>
            </a:r>
            <a:r>
              <a:rPr kumimoji="0" lang="kk-KZ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 е ң жыр л а й д 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1" name="Picture 1" descr="C:\Users\Biblioteka\Desktop\109-1094413_redo-svg-vector-file-vector-clip-art-svg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23305" flipV="1">
            <a:off x="8215338" y="6072206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gas-kvas.com/uploads/posts/2023-02/1675476109_gas-kvas-com-p-fonovii-risunok-priroda-rossii-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00892" y="6215058"/>
            <a:ext cx="2571768" cy="642942"/>
          </a:xfrm>
        </p:spPr>
        <p:txBody>
          <a:bodyPr>
            <a:normAutofit/>
          </a:bodyPr>
          <a:lstStyle/>
          <a:p>
            <a:r>
              <a:rPr lang="kk-KZ" sz="2000" dirty="0" smtClean="0">
                <a:solidFill>
                  <a:srgbClr val="FF0000"/>
                </a:solidFill>
              </a:rPr>
              <a:t>Ботақара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Biblioteka\Desktop\Downloads\07833220016830091640205202344-jVRVXbKHR-transformed.png"/>
          <p:cNvPicPr>
            <a:picLocks noChangeAspect="1" noChangeArrowheads="1"/>
          </p:cNvPicPr>
          <p:nvPr/>
        </p:nvPicPr>
        <p:blipFill>
          <a:blip r:embed="rId3"/>
          <a:srcRect r="33593" b="20906"/>
          <a:stretch>
            <a:fillRect/>
          </a:stretch>
        </p:blipFill>
        <p:spPr bwMode="auto">
          <a:xfrm>
            <a:off x="-928726" y="1285860"/>
            <a:ext cx="3735341" cy="2500330"/>
          </a:xfrm>
          <a:prstGeom prst="rect">
            <a:avLst/>
          </a:prstGeom>
          <a:noFill/>
        </p:spPr>
      </p:pic>
      <p:pic>
        <p:nvPicPr>
          <p:cNvPr id="4098" name="Picture 2" descr="https://d3tbov9ic1ddir.cloudfront.net/upload/media/posts/2020/05/botaqara-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5568925"/>
            <a:ext cx="1257150" cy="828672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429256" y="6215082"/>
            <a:ext cx="1214414" cy="4286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Алғабас ауылы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071802" y="6357958"/>
            <a:ext cx="1500198" cy="500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Керней ауылы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428728" y="5429264"/>
            <a:ext cx="1500198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Ақжар ауылы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398494" y="2391336"/>
            <a:ext cx="5932394" cy="3727076"/>
          </a:xfrm>
          <a:custGeom>
            <a:avLst/>
            <a:gdLst>
              <a:gd name="connsiteX0" fmla="*/ 5930153 w 5932394"/>
              <a:gd name="connsiteY0" fmla="*/ 3525370 h 3727076"/>
              <a:gd name="connsiteX1" fmla="*/ 3281082 w 5932394"/>
              <a:gd name="connsiteY1" fmla="*/ 3256429 h 3727076"/>
              <a:gd name="connsiteX2" fmla="*/ 2353235 w 5932394"/>
              <a:gd name="connsiteY2" fmla="*/ 3686735 h 3727076"/>
              <a:gd name="connsiteX3" fmla="*/ 1143000 w 5932394"/>
              <a:gd name="connsiteY3" fmla="*/ 3014382 h 3727076"/>
              <a:gd name="connsiteX4" fmla="*/ 1048871 w 5932394"/>
              <a:gd name="connsiteY4" fmla="*/ 2395817 h 3727076"/>
              <a:gd name="connsiteX5" fmla="*/ 3792071 w 5932394"/>
              <a:gd name="connsiteY5" fmla="*/ 1104899 h 3727076"/>
              <a:gd name="connsiteX6" fmla="*/ 5432612 w 5932394"/>
              <a:gd name="connsiteY6" fmla="*/ 1185582 h 3727076"/>
              <a:gd name="connsiteX7" fmla="*/ 5809130 w 5932394"/>
              <a:gd name="connsiteY7" fmla="*/ 889746 h 3727076"/>
              <a:gd name="connsiteX8" fmla="*/ 5889812 w 5932394"/>
              <a:gd name="connsiteY8" fmla="*/ 392205 h 3727076"/>
              <a:gd name="connsiteX9" fmla="*/ 5553635 w 5932394"/>
              <a:gd name="connsiteY9" fmla="*/ 123264 h 3727076"/>
              <a:gd name="connsiteX10" fmla="*/ 5002306 w 5932394"/>
              <a:gd name="connsiteY10" fmla="*/ 29135 h 3727076"/>
              <a:gd name="connsiteX11" fmla="*/ 4733365 w 5932394"/>
              <a:gd name="connsiteY11" fmla="*/ 29135 h 3727076"/>
              <a:gd name="connsiteX12" fmla="*/ 4087906 w 5932394"/>
              <a:gd name="connsiteY12" fmla="*/ 203946 h 3727076"/>
              <a:gd name="connsiteX13" fmla="*/ 2864224 w 5932394"/>
              <a:gd name="connsiteY13" fmla="*/ 230840 h 3727076"/>
              <a:gd name="connsiteX14" fmla="*/ 2541494 w 5932394"/>
              <a:gd name="connsiteY14" fmla="*/ 499782 h 3727076"/>
              <a:gd name="connsiteX15" fmla="*/ 2259106 w 5932394"/>
              <a:gd name="connsiteY15" fmla="*/ 835958 h 3727076"/>
              <a:gd name="connsiteX16" fmla="*/ 1586753 w 5932394"/>
              <a:gd name="connsiteY16" fmla="*/ 1414182 h 3727076"/>
              <a:gd name="connsiteX17" fmla="*/ 1143000 w 5932394"/>
              <a:gd name="connsiteY17" fmla="*/ 1790699 h 3727076"/>
              <a:gd name="connsiteX18" fmla="*/ 833718 w 5932394"/>
              <a:gd name="connsiteY18" fmla="*/ 2234452 h 3727076"/>
              <a:gd name="connsiteX19" fmla="*/ 363071 w 5932394"/>
              <a:gd name="connsiteY19" fmla="*/ 2355476 h 3727076"/>
              <a:gd name="connsiteX20" fmla="*/ 147918 w 5932394"/>
              <a:gd name="connsiteY20" fmla="*/ 2315135 h 3727076"/>
              <a:gd name="connsiteX21" fmla="*/ 13447 w 5932394"/>
              <a:gd name="connsiteY21" fmla="*/ 1790699 h 3727076"/>
              <a:gd name="connsiteX22" fmla="*/ 67235 w 5932394"/>
              <a:gd name="connsiteY22" fmla="*/ 1615888 h 3727076"/>
              <a:gd name="connsiteX23" fmla="*/ 80682 w 5932394"/>
              <a:gd name="connsiteY23" fmla="*/ 1521758 h 3727076"/>
              <a:gd name="connsiteX24" fmla="*/ 107577 w 5932394"/>
              <a:gd name="connsiteY24" fmla="*/ 1454523 h 372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32394" h="3727076">
                <a:moveTo>
                  <a:pt x="5930153" y="3525370"/>
                </a:moveTo>
                <a:cubicBezTo>
                  <a:pt x="4903694" y="3377452"/>
                  <a:pt x="3877235" y="3229535"/>
                  <a:pt x="3281082" y="3256429"/>
                </a:cubicBezTo>
                <a:cubicBezTo>
                  <a:pt x="2684929" y="3283323"/>
                  <a:pt x="2709582" y="3727076"/>
                  <a:pt x="2353235" y="3686735"/>
                </a:cubicBezTo>
                <a:cubicBezTo>
                  <a:pt x="1996888" y="3646394"/>
                  <a:pt x="1360394" y="3229535"/>
                  <a:pt x="1143000" y="3014382"/>
                </a:cubicBezTo>
                <a:cubicBezTo>
                  <a:pt x="925606" y="2799229"/>
                  <a:pt x="607359" y="2714064"/>
                  <a:pt x="1048871" y="2395817"/>
                </a:cubicBezTo>
                <a:cubicBezTo>
                  <a:pt x="1490383" y="2077570"/>
                  <a:pt x="3061448" y="1306605"/>
                  <a:pt x="3792071" y="1104899"/>
                </a:cubicBezTo>
                <a:cubicBezTo>
                  <a:pt x="4522694" y="903193"/>
                  <a:pt x="5096436" y="1221441"/>
                  <a:pt x="5432612" y="1185582"/>
                </a:cubicBezTo>
                <a:cubicBezTo>
                  <a:pt x="5768789" y="1149723"/>
                  <a:pt x="5732930" y="1021975"/>
                  <a:pt x="5809130" y="889746"/>
                </a:cubicBezTo>
                <a:cubicBezTo>
                  <a:pt x="5885330" y="757517"/>
                  <a:pt x="5932394" y="519952"/>
                  <a:pt x="5889812" y="392205"/>
                </a:cubicBezTo>
                <a:cubicBezTo>
                  <a:pt x="5847230" y="264458"/>
                  <a:pt x="5701553" y="183776"/>
                  <a:pt x="5553635" y="123264"/>
                </a:cubicBezTo>
                <a:cubicBezTo>
                  <a:pt x="5405717" y="62752"/>
                  <a:pt x="5139018" y="44823"/>
                  <a:pt x="5002306" y="29135"/>
                </a:cubicBezTo>
                <a:cubicBezTo>
                  <a:pt x="4865594" y="13447"/>
                  <a:pt x="4885765" y="0"/>
                  <a:pt x="4733365" y="29135"/>
                </a:cubicBezTo>
                <a:cubicBezTo>
                  <a:pt x="4580965" y="58270"/>
                  <a:pt x="4399429" y="170329"/>
                  <a:pt x="4087906" y="203946"/>
                </a:cubicBezTo>
                <a:cubicBezTo>
                  <a:pt x="3776383" y="237563"/>
                  <a:pt x="3121959" y="181534"/>
                  <a:pt x="2864224" y="230840"/>
                </a:cubicBezTo>
                <a:cubicBezTo>
                  <a:pt x="2606489" y="280146"/>
                  <a:pt x="2642347" y="398929"/>
                  <a:pt x="2541494" y="499782"/>
                </a:cubicBezTo>
                <a:cubicBezTo>
                  <a:pt x="2440641" y="600635"/>
                  <a:pt x="2418230" y="683558"/>
                  <a:pt x="2259106" y="835958"/>
                </a:cubicBezTo>
                <a:cubicBezTo>
                  <a:pt x="2099982" y="988358"/>
                  <a:pt x="1586753" y="1414182"/>
                  <a:pt x="1586753" y="1414182"/>
                </a:cubicBezTo>
                <a:cubicBezTo>
                  <a:pt x="1400736" y="1573305"/>
                  <a:pt x="1268506" y="1653987"/>
                  <a:pt x="1143000" y="1790699"/>
                </a:cubicBezTo>
                <a:cubicBezTo>
                  <a:pt x="1017494" y="1927411"/>
                  <a:pt x="963706" y="2140323"/>
                  <a:pt x="833718" y="2234452"/>
                </a:cubicBezTo>
                <a:cubicBezTo>
                  <a:pt x="703730" y="2328581"/>
                  <a:pt x="477371" y="2342029"/>
                  <a:pt x="363071" y="2355476"/>
                </a:cubicBezTo>
                <a:cubicBezTo>
                  <a:pt x="248771" y="2368923"/>
                  <a:pt x="206189" y="2409265"/>
                  <a:pt x="147918" y="2315135"/>
                </a:cubicBezTo>
                <a:cubicBezTo>
                  <a:pt x="89647" y="2221006"/>
                  <a:pt x="26894" y="1907240"/>
                  <a:pt x="13447" y="1790699"/>
                </a:cubicBezTo>
                <a:cubicBezTo>
                  <a:pt x="0" y="1674158"/>
                  <a:pt x="56029" y="1660711"/>
                  <a:pt x="67235" y="1615888"/>
                </a:cubicBezTo>
                <a:cubicBezTo>
                  <a:pt x="78441" y="1571065"/>
                  <a:pt x="73958" y="1548652"/>
                  <a:pt x="80682" y="1521758"/>
                </a:cubicBezTo>
                <a:cubicBezTo>
                  <a:pt x="87406" y="1494864"/>
                  <a:pt x="107577" y="1454523"/>
                  <a:pt x="107577" y="1454523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000496" y="3357562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Бұқар жырау ауылы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2214546" y="1857364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Шалқар ауылы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-428660" y="3214686"/>
            <a:ext cx="3971924" cy="1154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Бұқар жырау кесенесі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073524" y="2653553"/>
            <a:ext cx="6376147" cy="3173505"/>
          </a:xfrm>
          <a:custGeom>
            <a:avLst/>
            <a:gdLst>
              <a:gd name="connsiteX0" fmla="*/ 6376147 w 6376147"/>
              <a:gd name="connsiteY0" fmla="*/ 3021106 h 3173505"/>
              <a:gd name="connsiteX1" fmla="*/ 4883523 w 6376147"/>
              <a:gd name="connsiteY1" fmla="*/ 2644588 h 3173505"/>
              <a:gd name="connsiteX2" fmla="*/ 5165911 w 6376147"/>
              <a:gd name="connsiteY2" fmla="*/ 1636059 h 3173505"/>
              <a:gd name="connsiteX3" fmla="*/ 5165911 w 6376147"/>
              <a:gd name="connsiteY3" fmla="*/ 1636059 h 3173505"/>
              <a:gd name="connsiteX4" fmla="*/ 4533900 w 6376147"/>
              <a:gd name="connsiteY4" fmla="*/ 1622612 h 3173505"/>
              <a:gd name="connsiteX5" fmla="*/ 4251511 w 6376147"/>
              <a:gd name="connsiteY5" fmla="*/ 1783976 h 3173505"/>
              <a:gd name="connsiteX6" fmla="*/ 3955676 w 6376147"/>
              <a:gd name="connsiteY6" fmla="*/ 1918447 h 3173505"/>
              <a:gd name="connsiteX7" fmla="*/ 3417794 w 6376147"/>
              <a:gd name="connsiteY7" fmla="*/ 2187388 h 3173505"/>
              <a:gd name="connsiteX8" fmla="*/ 2853017 w 6376147"/>
              <a:gd name="connsiteY8" fmla="*/ 2523565 h 3173505"/>
              <a:gd name="connsiteX9" fmla="*/ 2476500 w 6376147"/>
              <a:gd name="connsiteY9" fmla="*/ 2725271 h 3173505"/>
              <a:gd name="connsiteX10" fmla="*/ 1925170 w 6376147"/>
              <a:gd name="connsiteY10" fmla="*/ 3115235 h 3173505"/>
              <a:gd name="connsiteX11" fmla="*/ 1750358 w 6376147"/>
              <a:gd name="connsiteY11" fmla="*/ 3074894 h 3173505"/>
              <a:gd name="connsiteX12" fmla="*/ 1615888 w 6376147"/>
              <a:gd name="connsiteY12" fmla="*/ 2926976 h 3173505"/>
              <a:gd name="connsiteX13" fmla="*/ 1831041 w 6376147"/>
              <a:gd name="connsiteY13" fmla="*/ 2510118 h 3173505"/>
              <a:gd name="connsiteX14" fmla="*/ 1911723 w 6376147"/>
              <a:gd name="connsiteY14" fmla="*/ 2308412 h 3173505"/>
              <a:gd name="connsiteX15" fmla="*/ 2113429 w 6376147"/>
              <a:gd name="connsiteY15" fmla="*/ 2012576 h 3173505"/>
              <a:gd name="connsiteX16" fmla="*/ 2328582 w 6376147"/>
              <a:gd name="connsiteY16" fmla="*/ 1864659 h 3173505"/>
              <a:gd name="connsiteX17" fmla="*/ 2893358 w 6376147"/>
              <a:gd name="connsiteY17" fmla="*/ 1178859 h 3173505"/>
              <a:gd name="connsiteX18" fmla="*/ 3229535 w 6376147"/>
              <a:gd name="connsiteY18" fmla="*/ 963706 h 3173505"/>
              <a:gd name="connsiteX19" fmla="*/ 3431241 w 6376147"/>
              <a:gd name="connsiteY19" fmla="*/ 748553 h 3173505"/>
              <a:gd name="connsiteX20" fmla="*/ 3552264 w 6376147"/>
              <a:gd name="connsiteY20" fmla="*/ 452718 h 3173505"/>
              <a:gd name="connsiteX21" fmla="*/ 3552264 w 6376147"/>
              <a:gd name="connsiteY21" fmla="*/ 237565 h 3173505"/>
              <a:gd name="connsiteX22" fmla="*/ 3323664 w 6376147"/>
              <a:gd name="connsiteY22" fmla="*/ 35859 h 3173505"/>
              <a:gd name="connsiteX23" fmla="*/ 3095064 w 6376147"/>
              <a:gd name="connsiteY23" fmla="*/ 22412 h 3173505"/>
              <a:gd name="connsiteX24" fmla="*/ 2879911 w 6376147"/>
              <a:gd name="connsiteY24" fmla="*/ 35859 h 3173505"/>
              <a:gd name="connsiteX25" fmla="*/ 2637864 w 6376147"/>
              <a:gd name="connsiteY25" fmla="*/ 49306 h 3173505"/>
              <a:gd name="connsiteX26" fmla="*/ 2422711 w 6376147"/>
              <a:gd name="connsiteY26" fmla="*/ 183776 h 3173505"/>
              <a:gd name="connsiteX27" fmla="*/ 2274794 w 6376147"/>
              <a:gd name="connsiteY27" fmla="*/ 479612 h 3173505"/>
              <a:gd name="connsiteX28" fmla="*/ 2140323 w 6376147"/>
              <a:gd name="connsiteY28" fmla="*/ 856129 h 3173505"/>
              <a:gd name="connsiteX29" fmla="*/ 1898276 w 6376147"/>
              <a:gd name="connsiteY29" fmla="*/ 1219200 h 3173505"/>
              <a:gd name="connsiteX30" fmla="*/ 1548652 w 6376147"/>
              <a:gd name="connsiteY30" fmla="*/ 1555376 h 3173505"/>
              <a:gd name="connsiteX31" fmla="*/ 1199029 w 6376147"/>
              <a:gd name="connsiteY31" fmla="*/ 1824318 h 3173505"/>
              <a:gd name="connsiteX32" fmla="*/ 647700 w 6376147"/>
              <a:gd name="connsiteY32" fmla="*/ 2147047 h 3173505"/>
              <a:gd name="connsiteX33" fmla="*/ 472888 w 6376147"/>
              <a:gd name="connsiteY33" fmla="*/ 2241176 h 3173505"/>
              <a:gd name="connsiteX34" fmla="*/ 217394 w 6376147"/>
              <a:gd name="connsiteY34" fmla="*/ 2052918 h 3173505"/>
              <a:gd name="connsiteX35" fmla="*/ 123264 w 6376147"/>
              <a:gd name="connsiteY35" fmla="*/ 1689847 h 3173505"/>
              <a:gd name="connsiteX36" fmla="*/ 29135 w 6376147"/>
              <a:gd name="connsiteY36" fmla="*/ 1501588 h 3173505"/>
              <a:gd name="connsiteX37" fmla="*/ 2241 w 6376147"/>
              <a:gd name="connsiteY37" fmla="*/ 1353671 h 3173505"/>
              <a:gd name="connsiteX38" fmla="*/ 42582 w 6376147"/>
              <a:gd name="connsiteY38" fmla="*/ 1488141 h 317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376147" h="3173505">
                <a:moveTo>
                  <a:pt x="6376147" y="3021106"/>
                </a:moveTo>
                <a:cubicBezTo>
                  <a:pt x="5730688" y="2948267"/>
                  <a:pt x="5085229" y="2875429"/>
                  <a:pt x="4883523" y="2644588"/>
                </a:cubicBezTo>
                <a:cubicBezTo>
                  <a:pt x="4681817" y="2413747"/>
                  <a:pt x="5165911" y="1636059"/>
                  <a:pt x="5165911" y="1636059"/>
                </a:cubicBezTo>
                <a:lnTo>
                  <a:pt x="5165911" y="1636059"/>
                </a:lnTo>
                <a:cubicBezTo>
                  <a:pt x="5060576" y="1633818"/>
                  <a:pt x="4686300" y="1597959"/>
                  <a:pt x="4533900" y="1622612"/>
                </a:cubicBezTo>
                <a:cubicBezTo>
                  <a:pt x="4381500" y="1647265"/>
                  <a:pt x="4347882" y="1734670"/>
                  <a:pt x="4251511" y="1783976"/>
                </a:cubicBezTo>
                <a:cubicBezTo>
                  <a:pt x="4155140" y="1833282"/>
                  <a:pt x="4094629" y="1851212"/>
                  <a:pt x="3955676" y="1918447"/>
                </a:cubicBezTo>
                <a:cubicBezTo>
                  <a:pt x="3816723" y="1985682"/>
                  <a:pt x="3601571" y="2086535"/>
                  <a:pt x="3417794" y="2187388"/>
                </a:cubicBezTo>
                <a:cubicBezTo>
                  <a:pt x="3234018" y="2288241"/>
                  <a:pt x="3009899" y="2433918"/>
                  <a:pt x="2853017" y="2523565"/>
                </a:cubicBezTo>
                <a:cubicBezTo>
                  <a:pt x="2696135" y="2613212"/>
                  <a:pt x="2631141" y="2626659"/>
                  <a:pt x="2476500" y="2725271"/>
                </a:cubicBezTo>
                <a:cubicBezTo>
                  <a:pt x="2321859" y="2823883"/>
                  <a:pt x="2046194" y="3056965"/>
                  <a:pt x="1925170" y="3115235"/>
                </a:cubicBezTo>
                <a:cubicBezTo>
                  <a:pt x="1804146" y="3173505"/>
                  <a:pt x="1801905" y="3106270"/>
                  <a:pt x="1750358" y="3074894"/>
                </a:cubicBezTo>
                <a:cubicBezTo>
                  <a:pt x="1698811" y="3043518"/>
                  <a:pt x="1602441" y="3021105"/>
                  <a:pt x="1615888" y="2926976"/>
                </a:cubicBezTo>
                <a:cubicBezTo>
                  <a:pt x="1629335" y="2832847"/>
                  <a:pt x="1781735" y="2613212"/>
                  <a:pt x="1831041" y="2510118"/>
                </a:cubicBezTo>
                <a:cubicBezTo>
                  <a:pt x="1880347" y="2407024"/>
                  <a:pt x="1864658" y="2391336"/>
                  <a:pt x="1911723" y="2308412"/>
                </a:cubicBezTo>
                <a:cubicBezTo>
                  <a:pt x="1958788" y="2225488"/>
                  <a:pt x="2043953" y="2086535"/>
                  <a:pt x="2113429" y="2012576"/>
                </a:cubicBezTo>
                <a:cubicBezTo>
                  <a:pt x="2182905" y="1938617"/>
                  <a:pt x="2198594" y="2003612"/>
                  <a:pt x="2328582" y="1864659"/>
                </a:cubicBezTo>
                <a:cubicBezTo>
                  <a:pt x="2458570" y="1725706"/>
                  <a:pt x="2743199" y="1329018"/>
                  <a:pt x="2893358" y="1178859"/>
                </a:cubicBezTo>
                <a:cubicBezTo>
                  <a:pt x="3043517" y="1028700"/>
                  <a:pt x="3139888" y="1035424"/>
                  <a:pt x="3229535" y="963706"/>
                </a:cubicBezTo>
                <a:cubicBezTo>
                  <a:pt x="3319182" y="891988"/>
                  <a:pt x="3377453" y="833718"/>
                  <a:pt x="3431241" y="748553"/>
                </a:cubicBezTo>
                <a:cubicBezTo>
                  <a:pt x="3485029" y="663388"/>
                  <a:pt x="3532094" y="537883"/>
                  <a:pt x="3552264" y="452718"/>
                </a:cubicBezTo>
                <a:cubicBezTo>
                  <a:pt x="3572434" y="367553"/>
                  <a:pt x="3590364" y="307042"/>
                  <a:pt x="3552264" y="237565"/>
                </a:cubicBezTo>
                <a:cubicBezTo>
                  <a:pt x="3514164" y="168088"/>
                  <a:pt x="3399864" y="71718"/>
                  <a:pt x="3323664" y="35859"/>
                </a:cubicBezTo>
                <a:cubicBezTo>
                  <a:pt x="3247464" y="0"/>
                  <a:pt x="3169023" y="22412"/>
                  <a:pt x="3095064" y="22412"/>
                </a:cubicBezTo>
                <a:cubicBezTo>
                  <a:pt x="3021105" y="22412"/>
                  <a:pt x="2879911" y="35859"/>
                  <a:pt x="2879911" y="35859"/>
                </a:cubicBezTo>
                <a:cubicBezTo>
                  <a:pt x="2803711" y="40341"/>
                  <a:pt x="2714064" y="24653"/>
                  <a:pt x="2637864" y="49306"/>
                </a:cubicBezTo>
                <a:cubicBezTo>
                  <a:pt x="2561664" y="73959"/>
                  <a:pt x="2483223" y="112058"/>
                  <a:pt x="2422711" y="183776"/>
                </a:cubicBezTo>
                <a:cubicBezTo>
                  <a:pt x="2362199" y="255494"/>
                  <a:pt x="2321859" y="367553"/>
                  <a:pt x="2274794" y="479612"/>
                </a:cubicBezTo>
                <a:cubicBezTo>
                  <a:pt x="2227729" y="591671"/>
                  <a:pt x="2203076" y="732864"/>
                  <a:pt x="2140323" y="856129"/>
                </a:cubicBezTo>
                <a:cubicBezTo>
                  <a:pt x="2077570" y="979394"/>
                  <a:pt x="1996888" y="1102659"/>
                  <a:pt x="1898276" y="1219200"/>
                </a:cubicBezTo>
                <a:cubicBezTo>
                  <a:pt x="1799664" y="1335741"/>
                  <a:pt x="1665193" y="1454523"/>
                  <a:pt x="1548652" y="1555376"/>
                </a:cubicBezTo>
                <a:cubicBezTo>
                  <a:pt x="1432111" y="1656229"/>
                  <a:pt x="1349188" y="1725706"/>
                  <a:pt x="1199029" y="1824318"/>
                </a:cubicBezTo>
                <a:cubicBezTo>
                  <a:pt x="1048870" y="1922930"/>
                  <a:pt x="768724" y="2077571"/>
                  <a:pt x="647700" y="2147047"/>
                </a:cubicBezTo>
                <a:cubicBezTo>
                  <a:pt x="526677" y="2216523"/>
                  <a:pt x="544606" y="2256864"/>
                  <a:pt x="472888" y="2241176"/>
                </a:cubicBezTo>
                <a:cubicBezTo>
                  <a:pt x="401170" y="2225488"/>
                  <a:pt x="275665" y="2144806"/>
                  <a:pt x="217394" y="2052918"/>
                </a:cubicBezTo>
                <a:cubicBezTo>
                  <a:pt x="159123" y="1961030"/>
                  <a:pt x="154641" y="1781735"/>
                  <a:pt x="123264" y="1689847"/>
                </a:cubicBezTo>
                <a:cubicBezTo>
                  <a:pt x="91888" y="1597959"/>
                  <a:pt x="49306" y="1557617"/>
                  <a:pt x="29135" y="1501588"/>
                </a:cubicBezTo>
                <a:cubicBezTo>
                  <a:pt x="8965" y="1445559"/>
                  <a:pt x="0" y="1355912"/>
                  <a:pt x="2241" y="1353671"/>
                </a:cubicBezTo>
                <a:cubicBezTo>
                  <a:pt x="4482" y="1351430"/>
                  <a:pt x="23532" y="1419785"/>
                  <a:pt x="42582" y="1488141"/>
                </a:cubicBezTo>
              </a:path>
            </a:pathLst>
          </a:cu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1667435" y="2561664"/>
            <a:ext cx="6853518" cy="2938183"/>
          </a:xfrm>
          <a:custGeom>
            <a:avLst/>
            <a:gdLst>
              <a:gd name="connsiteX0" fmla="*/ 5997389 w 6853518"/>
              <a:gd name="connsiteY0" fmla="*/ 2938183 h 2938183"/>
              <a:gd name="connsiteX1" fmla="*/ 6723530 w 6853518"/>
              <a:gd name="connsiteY1" fmla="*/ 1875865 h 2938183"/>
              <a:gd name="connsiteX2" fmla="*/ 6777318 w 6853518"/>
              <a:gd name="connsiteY2" fmla="*/ 1660712 h 2938183"/>
              <a:gd name="connsiteX3" fmla="*/ 6790765 w 6853518"/>
              <a:gd name="connsiteY3" fmla="*/ 1580030 h 2938183"/>
              <a:gd name="connsiteX4" fmla="*/ 6575612 w 6853518"/>
              <a:gd name="connsiteY4" fmla="*/ 1163171 h 2938183"/>
              <a:gd name="connsiteX5" fmla="*/ 6441141 w 6853518"/>
              <a:gd name="connsiteY5" fmla="*/ 1136277 h 2938183"/>
              <a:gd name="connsiteX6" fmla="*/ 5916706 w 6853518"/>
              <a:gd name="connsiteY6" fmla="*/ 1095936 h 2938183"/>
              <a:gd name="connsiteX7" fmla="*/ 5351930 w 6853518"/>
              <a:gd name="connsiteY7" fmla="*/ 1163171 h 2938183"/>
              <a:gd name="connsiteX8" fmla="*/ 4827494 w 6853518"/>
              <a:gd name="connsiteY8" fmla="*/ 1069042 h 2938183"/>
              <a:gd name="connsiteX9" fmla="*/ 4289612 w 6853518"/>
              <a:gd name="connsiteY9" fmla="*/ 423583 h 2938183"/>
              <a:gd name="connsiteX10" fmla="*/ 4289612 w 6853518"/>
              <a:gd name="connsiteY10" fmla="*/ 410136 h 2938183"/>
              <a:gd name="connsiteX11" fmla="*/ 3993777 w 6853518"/>
              <a:gd name="connsiteY11" fmla="*/ 235324 h 2938183"/>
              <a:gd name="connsiteX12" fmla="*/ 3442447 w 6853518"/>
              <a:gd name="connsiteY12" fmla="*/ 33618 h 2938183"/>
              <a:gd name="connsiteX13" fmla="*/ 3160059 w 6853518"/>
              <a:gd name="connsiteY13" fmla="*/ 33618 h 2938183"/>
              <a:gd name="connsiteX14" fmla="*/ 2702859 w 6853518"/>
              <a:gd name="connsiteY14" fmla="*/ 235324 h 2938183"/>
              <a:gd name="connsiteX15" fmla="*/ 2393577 w 6853518"/>
              <a:gd name="connsiteY15" fmla="*/ 410136 h 2938183"/>
              <a:gd name="connsiteX16" fmla="*/ 2272553 w 6853518"/>
              <a:gd name="connsiteY16" fmla="*/ 692524 h 2938183"/>
              <a:gd name="connsiteX17" fmla="*/ 2164977 w 6853518"/>
              <a:gd name="connsiteY17" fmla="*/ 921124 h 2938183"/>
              <a:gd name="connsiteX18" fmla="*/ 1290918 w 6853518"/>
              <a:gd name="connsiteY18" fmla="*/ 1660712 h 2938183"/>
              <a:gd name="connsiteX19" fmla="*/ 1075765 w 6853518"/>
              <a:gd name="connsiteY19" fmla="*/ 1822077 h 2938183"/>
              <a:gd name="connsiteX20" fmla="*/ 524436 w 6853518"/>
              <a:gd name="connsiteY20" fmla="*/ 2023783 h 2938183"/>
              <a:gd name="connsiteX21" fmla="*/ 134471 w 6853518"/>
              <a:gd name="connsiteY21" fmla="*/ 1956548 h 2938183"/>
              <a:gd name="connsiteX22" fmla="*/ 13447 w 6853518"/>
              <a:gd name="connsiteY22" fmla="*/ 1580030 h 2938183"/>
              <a:gd name="connsiteX23" fmla="*/ 53789 w 6853518"/>
              <a:gd name="connsiteY23" fmla="*/ 1418665 h 2938183"/>
              <a:gd name="connsiteX24" fmla="*/ 53789 w 6853518"/>
              <a:gd name="connsiteY24" fmla="*/ 1418665 h 293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853518" h="2938183">
                <a:moveTo>
                  <a:pt x="5997389" y="2938183"/>
                </a:moveTo>
                <a:cubicBezTo>
                  <a:pt x="6295465" y="2513480"/>
                  <a:pt x="6593542" y="2088777"/>
                  <a:pt x="6723530" y="1875865"/>
                </a:cubicBezTo>
                <a:cubicBezTo>
                  <a:pt x="6853518" y="1662953"/>
                  <a:pt x="6766112" y="1710018"/>
                  <a:pt x="6777318" y="1660712"/>
                </a:cubicBezTo>
                <a:cubicBezTo>
                  <a:pt x="6788524" y="1611406"/>
                  <a:pt x="6824383" y="1662953"/>
                  <a:pt x="6790765" y="1580030"/>
                </a:cubicBezTo>
                <a:cubicBezTo>
                  <a:pt x="6757147" y="1497107"/>
                  <a:pt x="6633883" y="1237130"/>
                  <a:pt x="6575612" y="1163171"/>
                </a:cubicBezTo>
                <a:cubicBezTo>
                  <a:pt x="6517341" y="1089212"/>
                  <a:pt x="6550959" y="1147483"/>
                  <a:pt x="6441141" y="1136277"/>
                </a:cubicBezTo>
                <a:cubicBezTo>
                  <a:pt x="6331323" y="1125071"/>
                  <a:pt x="6098241" y="1091454"/>
                  <a:pt x="5916706" y="1095936"/>
                </a:cubicBezTo>
                <a:cubicBezTo>
                  <a:pt x="5735171" y="1100418"/>
                  <a:pt x="5533465" y="1167653"/>
                  <a:pt x="5351930" y="1163171"/>
                </a:cubicBezTo>
                <a:cubicBezTo>
                  <a:pt x="5170395" y="1158689"/>
                  <a:pt x="5004547" y="1192307"/>
                  <a:pt x="4827494" y="1069042"/>
                </a:cubicBezTo>
                <a:cubicBezTo>
                  <a:pt x="4650441" y="945777"/>
                  <a:pt x="4379259" y="533401"/>
                  <a:pt x="4289612" y="423583"/>
                </a:cubicBezTo>
                <a:cubicBezTo>
                  <a:pt x="4199965" y="313765"/>
                  <a:pt x="4338918" y="441513"/>
                  <a:pt x="4289612" y="410136"/>
                </a:cubicBezTo>
                <a:cubicBezTo>
                  <a:pt x="4240306" y="378760"/>
                  <a:pt x="4134971" y="298077"/>
                  <a:pt x="3993777" y="235324"/>
                </a:cubicBezTo>
                <a:cubicBezTo>
                  <a:pt x="3852583" y="172571"/>
                  <a:pt x="3581400" y="67236"/>
                  <a:pt x="3442447" y="33618"/>
                </a:cubicBezTo>
                <a:cubicBezTo>
                  <a:pt x="3303494" y="0"/>
                  <a:pt x="3283324" y="0"/>
                  <a:pt x="3160059" y="33618"/>
                </a:cubicBezTo>
                <a:cubicBezTo>
                  <a:pt x="3036794" y="67236"/>
                  <a:pt x="2830606" y="172571"/>
                  <a:pt x="2702859" y="235324"/>
                </a:cubicBezTo>
                <a:cubicBezTo>
                  <a:pt x="2575112" y="298077"/>
                  <a:pt x="2465295" y="333936"/>
                  <a:pt x="2393577" y="410136"/>
                </a:cubicBezTo>
                <a:cubicBezTo>
                  <a:pt x="2321859" y="486336"/>
                  <a:pt x="2310653" y="607359"/>
                  <a:pt x="2272553" y="692524"/>
                </a:cubicBezTo>
                <a:cubicBezTo>
                  <a:pt x="2234453" y="777689"/>
                  <a:pt x="2328583" y="759759"/>
                  <a:pt x="2164977" y="921124"/>
                </a:cubicBezTo>
                <a:cubicBezTo>
                  <a:pt x="2001371" y="1082489"/>
                  <a:pt x="1472453" y="1510553"/>
                  <a:pt x="1290918" y="1660712"/>
                </a:cubicBezTo>
                <a:cubicBezTo>
                  <a:pt x="1109383" y="1810871"/>
                  <a:pt x="1203512" y="1761565"/>
                  <a:pt x="1075765" y="1822077"/>
                </a:cubicBezTo>
                <a:cubicBezTo>
                  <a:pt x="948018" y="1882589"/>
                  <a:pt x="681318" y="2001371"/>
                  <a:pt x="524436" y="2023783"/>
                </a:cubicBezTo>
                <a:cubicBezTo>
                  <a:pt x="367554" y="2046195"/>
                  <a:pt x="219636" y="2030507"/>
                  <a:pt x="134471" y="1956548"/>
                </a:cubicBezTo>
                <a:cubicBezTo>
                  <a:pt x="49306" y="1882589"/>
                  <a:pt x="26894" y="1669677"/>
                  <a:pt x="13447" y="1580030"/>
                </a:cubicBezTo>
                <a:cubicBezTo>
                  <a:pt x="0" y="1490383"/>
                  <a:pt x="53789" y="1418665"/>
                  <a:pt x="53789" y="1418665"/>
                </a:cubicBezTo>
                <a:lnTo>
                  <a:pt x="53789" y="1418665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 flipH="1">
            <a:off x="6000760" y="6072206"/>
            <a:ext cx="142876" cy="142876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3786182" y="6286520"/>
            <a:ext cx="133353" cy="133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5786446" y="3643314"/>
            <a:ext cx="133353" cy="133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4286248" y="2571744"/>
            <a:ext cx="133353" cy="133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2285984" y="5357826"/>
            <a:ext cx="133353" cy="13335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 flipV="1">
            <a:off x="1785919" y="4000504"/>
            <a:ext cx="142876" cy="1428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1" descr="C:\Users\Biblioteka\Desktop\109-1094413_redo-svg-vector-file-vector-clip-art-sv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9323305" flipV="1">
            <a:off x="248745" y="6110092"/>
            <a:ext cx="630172" cy="646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</TotalTime>
  <Words>272</Words>
  <Application>Microsoft Office PowerPoint</Application>
  <PresentationFormat>Экран (4:3)</PresentationFormat>
  <Paragraphs>71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</vt:lpstr>
      <vt:lpstr> </vt:lpstr>
      <vt:lpstr> </vt:lpstr>
      <vt:lpstr> </vt:lpstr>
      <vt:lpstr> </vt:lpstr>
      <vt:lpstr> </vt:lpstr>
      <vt:lpstr> </vt:lpstr>
      <vt:lpstr>Ботақара</vt:lpstr>
      <vt:lpstr>Ақжар ауылы</vt:lpstr>
      <vt:lpstr>Е</vt:lpstr>
      <vt:lpstr>Көмекей әулие</vt:lpstr>
      <vt:lpstr>Назарларыңызға рахмет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Biblioteka</dc:creator>
  <cp:lastModifiedBy>Biblioteka</cp:lastModifiedBy>
  <cp:revision>24</cp:revision>
  <dcterms:created xsi:type="dcterms:W3CDTF">2023-08-21T04:39:53Z</dcterms:created>
  <dcterms:modified xsi:type="dcterms:W3CDTF">2023-11-09T09:52:05Z</dcterms:modified>
</cp:coreProperties>
</file>